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59" r:id="rId4"/>
    <p:sldId id="260" r:id="rId5"/>
    <p:sldId id="266" r:id="rId6"/>
    <p:sldId id="267" r:id="rId7"/>
    <p:sldId id="268" r:id="rId8"/>
    <p:sldId id="269" r:id="rId9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hFhl8oqiS/ppzhYCXKjFzf929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EA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5F218185-EFB9-B39B-60D4-D2511186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261B9AE-F9CA-5699-4667-D9155046F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>
            <a:extLst>
              <a:ext uri="{FF2B5EF4-FFF2-40B4-BE49-F238E27FC236}">
                <a16:creationId xmlns:a16="http://schemas.microsoft.com/office/drawing/2014/main" id="{D2C22FDF-2C12-F700-D537-89EEB5FCC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3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237CB69-AE48-3308-A281-65950FDAAF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40114" r="21530" b="41465"/>
          <a:stretch/>
        </p:blipFill>
        <p:spPr bwMode="auto">
          <a:xfrm>
            <a:off x="0" y="-19178"/>
            <a:ext cx="9144000" cy="1154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DD8086-36A3-B23F-D276-357B86C4F0A6}"/>
              </a:ext>
            </a:extLst>
          </p:cNvPr>
          <p:cNvSpPr txBox="1"/>
          <p:nvPr userDrawn="1"/>
        </p:nvSpPr>
        <p:spPr>
          <a:xfrm>
            <a:off x="2696273" y="38762"/>
            <a:ext cx="6359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badi" panose="020B0604020104020204" pitchFamily="34" charset="0"/>
              </a:rPr>
              <a:t>XXIX Congreso Nacional de Informática de la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2D6FC3-CAE9-67A1-626A-6666CA69A78D}"/>
              </a:ext>
            </a:extLst>
          </p:cNvPr>
          <p:cNvSpPr txBox="1"/>
          <p:nvPr userDrawn="1"/>
        </p:nvSpPr>
        <p:spPr>
          <a:xfrm>
            <a:off x="5133270" y="592264"/>
            <a:ext cx="392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>
                <a:solidFill>
                  <a:srgbClr val="C13C07"/>
                </a:solidFill>
              </a:rPr>
              <a:t>Infors@lud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AAFEE2-A90C-CA6E-5F2B-72CD7BD5E91C}"/>
              </a:ext>
            </a:extLst>
          </p:cNvPr>
          <p:cNvSpPr txBox="1"/>
          <p:nvPr userDrawn="1"/>
        </p:nvSpPr>
        <p:spPr>
          <a:xfrm>
            <a:off x="7619206" y="278513"/>
            <a:ext cx="14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2026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B821EE-7AE1-A516-0017-B97B6ED520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3927" y="94764"/>
            <a:ext cx="1075389" cy="7898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198424" y="1419865"/>
            <a:ext cx="38310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965144" y="3083735"/>
            <a:ext cx="7390390" cy="639900"/>
          </a:xfrm>
          <a:prstGeom prst="round2DiagRect">
            <a:avLst/>
          </a:prstGeom>
          <a:solidFill>
            <a:srgbClr val="EA5B1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SUBTÍTULO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162EC0CD-1994-9FA6-7995-C6A6D580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07B8BB17-1B05-A829-5B8B-E4908AC4C4C6}"/>
              </a:ext>
            </a:extLst>
          </p:cNvPr>
          <p:cNvSpPr/>
          <p:nvPr/>
        </p:nvSpPr>
        <p:spPr>
          <a:xfrm>
            <a:off x="607000" y="3124724"/>
            <a:ext cx="3897900" cy="415200"/>
          </a:xfrm>
          <a:prstGeom prst="roundRect">
            <a:avLst>
              <a:gd name="adj" fmla="val 16667"/>
            </a:avLst>
          </a:prstGeom>
          <a:solidFill>
            <a:srgbClr val="EA5B1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9;p2">
            <a:extLst>
              <a:ext uri="{FF2B5EF4-FFF2-40B4-BE49-F238E27FC236}">
                <a16:creationId xmlns:a16="http://schemas.microsoft.com/office/drawing/2014/main" id="{C3041365-C08C-062D-7663-4181DB4667DD}"/>
              </a:ext>
            </a:extLst>
          </p:cNvPr>
          <p:cNvSpPr/>
          <p:nvPr/>
        </p:nvSpPr>
        <p:spPr>
          <a:xfrm>
            <a:off x="607000" y="2468263"/>
            <a:ext cx="3897900" cy="415200"/>
          </a:xfrm>
          <a:prstGeom prst="roundRect">
            <a:avLst>
              <a:gd name="adj" fmla="val 16667"/>
            </a:avLst>
          </a:prstGeom>
          <a:solidFill>
            <a:srgbClr val="EA5B1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>
            <a:extLst>
              <a:ext uri="{FF2B5EF4-FFF2-40B4-BE49-F238E27FC236}">
                <a16:creationId xmlns:a16="http://schemas.microsoft.com/office/drawing/2014/main" id="{FB575231-92D9-65EB-CE72-55DCCCB6A518}"/>
              </a:ext>
            </a:extLst>
          </p:cNvPr>
          <p:cNvSpPr/>
          <p:nvPr/>
        </p:nvSpPr>
        <p:spPr>
          <a:xfrm>
            <a:off x="4572000" y="2772171"/>
            <a:ext cx="3897900" cy="41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>
            <a:extLst>
              <a:ext uri="{FF2B5EF4-FFF2-40B4-BE49-F238E27FC236}">
                <a16:creationId xmlns:a16="http://schemas.microsoft.com/office/drawing/2014/main" id="{DECDE46A-1F36-EAE4-43F8-941D3963F592}"/>
              </a:ext>
            </a:extLst>
          </p:cNvPr>
          <p:cNvSpPr/>
          <p:nvPr/>
        </p:nvSpPr>
        <p:spPr>
          <a:xfrm>
            <a:off x="4559501" y="3404138"/>
            <a:ext cx="3897900" cy="41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>
            <a:extLst>
              <a:ext uri="{FF2B5EF4-FFF2-40B4-BE49-F238E27FC236}">
                <a16:creationId xmlns:a16="http://schemas.microsoft.com/office/drawing/2014/main" id="{CF14B18A-88EA-EBCA-3671-02A5B49A0C0B}"/>
              </a:ext>
            </a:extLst>
          </p:cNvPr>
          <p:cNvSpPr txBox="1"/>
          <p:nvPr/>
        </p:nvSpPr>
        <p:spPr>
          <a:xfrm>
            <a:off x="658900" y="2471438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>
            <a:extLst>
              <a:ext uri="{FF2B5EF4-FFF2-40B4-BE49-F238E27FC236}">
                <a16:creationId xmlns:a16="http://schemas.microsoft.com/office/drawing/2014/main" id="{C9593062-CEE0-3AC7-B379-DA5E55A40D0A}"/>
              </a:ext>
            </a:extLst>
          </p:cNvPr>
          <p:cNvSpPr txBox="1"/>
          <p:nvPr/>
        </p:nvSpPr>
        <p:spPr>
          <a:xfrm>
            <a:off x="4103025" y="2471438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>
            <a:extLst>
              <a:ext uri="{FF2B5EF4-FFF2-40B4-BE49-F238E27FC236}">
                <a16:creationId xmlns:a16="http://schemas.microsoft.com/office/drawing/2014/main" id="{9C1D2F32-5051-151B-B670-7BE2C2148F4F}"/>
              </a:ext>
            </a:extLst>
          </p:cNvPr>
          <p:cNvSpPr txBox="1"/>
          <p:nvPr/>
        </p:nvSpPr>
        <p:spPr>
          <a:xfrm>
            <a:off x="4639100" y="2796331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id="{A9A8877E-8BB9-6EC5-4EA0-11AF842DD59C}"/>
              </a:ext>
            </a:extLst>
          </p:cNvPr>
          <p:cNvSpPr txBox="1"/>
          <p:nvPr/>
        </p:nvSpPr>
        <p:spPr>
          <a:xfrm>
            <a:off x="8083100" y="2779113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>
            <a:extLst>
              <a:ext uri="{FF2B5EF4-FFF2-40B4-BE49-F238E27FC236}">
                <a16:creationId xmlns:a16="http://schemas.microsoft.com/office/drawing/2014/main" id="{D69268B4-DCE8-DB98-BBF3-A081BCE2867B}"/>
              </a:ext>
            </a:extLst>
          </p:cNvPr>
          <p:cNvSpPr txBox="1"/>
          <p:nvPr/>
        </p:nvSpPr>
        <p:spPr>
          <a:xfrm>
            <a:off x="4118100" y="3117079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>
            <a:extLst>
              <a:ext uri="{FF2B5EF4-FFF2-40B4-BE49-F238E27FC236}">
                <a16:creationId xmlns:a16="http://schemas.microsoft.com/office/drawing/2014/main" id="{AD523713-F789-1628-9454-F05668F45FF2}"/>
              </a:ext>
            </a:extLst>
          </p:cNvPr>
          <p:cNvSpPr txBox="1"/>
          <p:nvPr/>
        </p:nvSpPr>
        <p:spPr>
          <a:xfrm>
            <a:off x="674100" y="3107854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>
            <a:extLst>
              <a:ext uri="{FF2B5EF4-FFF2-40B4-BE49-F238E27FC236}">
                <a16:creationId xmlns:a16="http://schemas.microsoft.com/office/drawing/2014/main" id="{ADA19F87-479D-DD00-4E83-EA568A1954C8}"/>
              </a:ext>
            </a:extLst>
          </p:cNvPr>
          <p:cNvSpPr txBox="1"/>
          <p:nvPr/>
        </p:nvSpPr>
        <p:spPr>
          <a:xfrm>
            <a:off x="8070601" y="3437523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>
            <a:extLst>
              <a:ext uri="{FF2B5EF4-FFF2-40B4-BE49-F238E27FC236}">
                <a16:creationId xmlns:a16="http://schemas.microsoft.com/office/drawing/2014/main" id="{70FB0A81-FEF5-6F22-9F92-2CA95131E2E1}"/>
              </a:ext>
            </a:extLst>
          </p:cNvPr>
          <p:cNvSpPr txBox="1"/>
          <p:nvPr/>
        </p:nvSpPr>
        <p:spPr>
          <a:xfrm>
            <a:off x="4626601" y="3428298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>
            <a:extLst>
              <a:ext uri="{FF2B5EF4-FFF2-40B4-BE49-F238E27FC236}">
                <a16:creationId xmlns:a16="http://schemas.microsoft.com/office/drawing/2014/main" id="{830F2300-A48E-50DF-D8AF-24D59E5B98E7}"/>
              </a:ext>
            </a:extLst>
          </p:cNvPr>
          <p:cNvSpPr txBox="1"/>
          <p:nvPr/>
        </p:nvSpPr>
        <p:spPr>
          <a:xfrm>
            <a:off x="316411" y="1630328"/>
            <a:ext cx="4872116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dirty="0">
                <a:solidFill>
                  <a:schemeClr val="dk1"/>
                </a:solidFill>
              </a:rPr>
              <a:t>AUTOR Y COAUTORES</a:t>
            </a: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9;p2">
            <a:extLst>
              <a:ext uri="{FF2B5EF4-FFF2-40B4-BE49-F238E27FC236}">
                <a16:creationId xmlns:a16="http://schemas.microsoft.com/office/drawing/2014/main" id="{27B18991-F76B-6229-A7B6-0424C291C4E3}"/>
              </a:ext>
            </a:extLst>
          </p:cNvPr>
          <p:cNvSpPr/>
          <p:nvPr/>
        </p:nvSpPr>
        <p:spPr>
          <a:xfrm>
            <a:off x="591800" y="3798055"/>
            <a:ext cx="3897900" cy="415200"/>
          </a:xfrm>
          <a:prstGeom prst="roundRect">
            <a:avLst>
              <a:gd name="adj" fmla="val 16667"/>
            </a:avLst>
          </a:prstGeom>
          <a:solidFill>
            <a:srgbClr val="EA5B1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7;p2">
            <a:extLst>
              <a:ext uri="{FF2B5EF4-FFF2-40B4-BE49-F238E27FC236}">
                <a16:creationId xmlns:a16="http://schemas.microsoft.com/office/drawing/2014/main" id="{97CB283A-8CE3-9434-FB2A-4B1B4FDF2D34}"/>
              </a:ext>
            </a:extLst>
          </p:cNvPr>
          <p:cNvSpPr txBox="1"/>
          <p:nvPr/>
        </p:nvSpPr>
        <p:spPr>
          <a:xfrm>
            <a:off x="4102900" y="3790410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2">
            <a:extLst>
              <a:ext uri="{FF2B5EF4-FFF2-40B4-BE49-F238E27FC236}">
                <a16:creationId xmlns:a16="http://schemas.microsoft.com/office/drawing/2014/main" id="{A5D3ACBC-2083-3288-802A-6DFB5D3CFF25}"/>
              </a:ext>
            </a:extLst>
          </p:cNvPr>
          <p:cNvSpPr txBox="1"/>
          <p:nvPr/>
        </p:nvSpPr>
        <p:spPr>
          <a:xfrm>
            <a:off x="658900" y="3781185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FE6F93FB-5676-5040-4B3C-C9E688CEF39F}"/>
              </a:ext>
            </a:extLst>
          </p:cNvPr>
          <p:cNvSpPr/>
          <p:nvPr/>
        </p:nvSpPr>
        <p:spPr>
          <a:xfrm>
            <a:off x="576600" y="4488256"/>
            <a:ext cx="3897900" cy="415200"/>
          </a:xfrm>
          <a:prstGeom prst="roundRect">
            <a:avLst>
              <a:gd name="adj" fmla="val 16667"/>
            </a:avLst>
          </a:prstGeom>
          <a:solidFill>
            <a:srgbClr val="EA5B1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7;p2">
            <a:extLst>
              <a:ext uri="{FF2B5EF4-FFF2-40B4-BE49-F238E27FC236}">
                <a16:creationId xmlns:a16="http://schemas.microsoft.com/office/drawing/2014/main" id="{507466C8-A209-176B-DCC0-50DFE86CB83A}"/>
              </a:ext>
            </a:extLst>
          </p:cNvPr>
          <p:cNvSpPr txBox="1"/>
          <p:nvPr/>
        </p:nvSpPr>
        <p:spPr>
          <a:xfrm>
            <a:off x="4087700" y="4480611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8;p2">
            <a:extLst>
              <a:ext uri="{FF2B5EF4-FFF2-40B4-BE49-F238E27FC236}">
                <a16:creationId xmlns:a16="http://schemas.microsoft.com/office/drawing/2014/main" id="{C87C4863-64A6-73B4-6967-2B87A11C8176}"/>
              </a:ext>
            </a:extLst>
          </p:cNvPr>
          <p:cNvSpPr txBox="1"/>
          <p:nvPr/>
        </p:nvSpPr>
        <p:spPr>
          <a:xfrm>
            <a:off x="643700" y="4471386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9;p2">
            <a:extLst>
              <a:ext uri="{FF2B5EF4-FFF2-40B4-BE49-F238E27FC236}">
                <a16:creationId xmlns:a16="http://schemas.microsoft.com/office/drawing/2014/main" id="{2F887F19-E5D5-B3F0-69A3-9893C08BAB6C}"/>
              </a:ext>
            </a:extLst>
          </p:cNvPr>
          <p:cNvSpPr/>
          <p:nvPr/>
        </p:nvSpPr>
        <p:spPr>
          <a:xfrm>
            <a:off x="4572000" y="3978722"/>
            <a:ext cx="3897900" cy="41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75;p2">
            <a:extLst>
              <a:ext uri="{FF2B5EF4-FFF2-40B4-BE49-F238E27FC236}">
                <a16:creationId xmlns:a16="http://schemas.microsoft.com/office/drawing/2014/main" id="{33D081FF-5130-FF8C-2392-B2B828B3B798}"/>
              </a:ext>
            </a:extLst>
          </p:cNvPr>
          <p:cNvSpPr txBox="1"/>
          <p:nvPr/>
        </p:nvSpPr>
        <p:spPr>
          <a:xfrm>
            <a:off x="4639100" y="4002882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76;p2">
            <a:extLst>
              <a:ext uri="{FF2B5EF4-FFF2-40B4-BE49-F238E27FC236}">
                <a16:creationId xmlns:a16="http://schemas.microsoft.com/office/drawing/2014/main" id="{F1B2209C-97E4-421E-9255-7E7FCBA09D48}"/>
              </a:ext>
            </a:extLst>
          </p:cNvPr>
          <p:cNvSpPr txBox="1"/>
          <p:nvPr/>
        </p:nvSpPr>
        <p:spPr>
          <a:xfrm>
            <a:off x="8083100" y="3946919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</a:rPr>
              <a:t>6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9;p2">
            <a:extLst>
              <a:ext uri="{FF2B5EF4-FFF2-40B4-BE49-F238E27FC236}">
                <a16:creationId xmlns:a16="http://schemas.microsoft.com/office/drawing/2014/main" id="{DC8B36DC-469E-84FD-5E55-C8C55EDD9110}"/>
              </a:ext>
            </a:extLst>
          </p:cNvPr>
          <p:cNvSpPr/>
          <p:nvPr/>
        </p:nvSpPr>
        <p:spPr>
          <a:xfrm>
            <a:off x="4544301" y="4609110"/>
            <a:ext cx="3897900" cy="41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5;p2">
            <a:extLst>
              <a:ext uri="{FF2B5EF4-FFF2-40B4-BE49-F238E27FC236}">
                <a16:creationId xmlns:a16="http://schemas.microsoft.com/office/drawing/2014/main" id="{A4C51693-238C-C241-6ACF-D9055A510CBC}"/>
              </a:ext>
            </a:extLst>
          </p:cNvPr>
          <p:cNvSpPr txBox="1"/>
          <p:nvPr/>
        </p:nvSpPr>
        <p:spPr>
          <a:xfrm>
            <a:off x="4611401" y="4633270"/>
            <a:ext cx="3444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6;p2">
            <a:extLst>
              <a:ext uri="{FF2B5EF4-FFF2-40B4-BE49-F238E27FC236}">
                <a16:creationId xmlns:a16="http://schemas.microsoft.com/office/drawing/2014/main" id="{5980984B-B034-557E-04D2-DB6AE8AED741}"/>
              </a:ext>
            </a:extLst>
          </p:cNvPr>
          <p:cNvSpPr txBox="1"/>
          <p:nvPr/>
        </p:nvSpPr>
        <p:spPr>
          <a:xfrm>
            <a:off x="8055401" y="4554060"/>
            <a:ext cx="402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</a:rPr>
              <a:t>8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62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5;p4">
            <a:extLst>
              <a:ext uri="{FF2B5EF4-FFF2-40B4-BE49-F238E27FC236}">
                <a16:creationId xmlns:a16="http://schemas.microsoft.com/office/drawing/2014/main" id="{41775963-6C52-35F8-832B-4D81FF631B87}"/>
              </a:ext>
            </a:extLst>
          </p:cNvPr>
          <p:cNvSpPr/>
          <p:nvPr/>
        </p:nvSpPr>
        <p:spPr>
          <a:xfrm>
            <a:off x="4710228" y="2126562"/>
            <a:ext cx="2576524" cy="2809647"/>
          </a:xfrm>
          <a:prstGeom prst="flowChartOffpageConnector">
            <a:avLst/>
          </a:prstGeom>
          <a:solidFill>
            <a:srgbClr val="EA5B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171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2693DF92-FB46-E85B-0F1D-18990FF11CB2}"/>
              </a:ext>
            </a:extLst>
          </p:cNvPr>
          <p:cNvSpPr/>
          <p:nvPr/>
        </p:nvSpPr>
        <p:spPr>
          <a:xfrm>
            <a:off x="4994398" y="2313056"/>
            <a:ext cx="345301" cy="362279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dirty="0">
                <a:solidFill>
                  <a:srgbClr val="EA5B1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00" b="1" i="0" u="none" strike="noStrike" cap="none" dirty="0">
              <a:solidFill>
                <a:srgbClr val="EA5B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0;p3">
            <a:extLst>
              <a:ext uri="{FF2B5EF4-FFF2-40B4-BE49-F238E27FC236}">
                <a16:creationId xmlns:a16="http://schemas.microsoft.com/office/drawing/2014/main" id="{205BBB44-E821-51A6-C5B1-3C868087E3B1}"/>
              </a:ext>
            </a:extLst>
          </p:cNvPr>
          <p:cNvSpPr/>
          <p:nvPr/>
        </p:nvSpPr>
        <p:spPr>
          <a:xfrm>
            <a:off x="8607303" y="469847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1573078" y="2126562"/>
            <a:ext cx="5528005" cy="2809647"/>
            <a:chOff x="806525" y="1954215"/>
            <a:chExt cx="5263841" cy="2550000"/>
          </a:xfrm>
        </p:grpSpPr>
        <p:sp>
          <p:nvSpPr>
            <p:cNvPr id="115" name="Google Shape;115;p4"/>
            <p:cNvSpPr/>
            <p:nvPr/>
          </p:nvSpPr>
          <p:spPr>
            <a:xfrm>
              <a:off x="806525" y="1954215"/>
              <a:ext cx="2453400" cy="2550000"/>
            </a:xfrm>
            <a:prstGeom prst="flowChartOffpageConnector">
              <a:avLst/>
            </a:prstGeom>
            <a:solidFill>
              <a:srgbClr val="EA5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3171B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077115" y="2123475"/>
              <a:ext cx="328800" cy="3288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000" b="1" i="0" u="none" strike="noStrike" cap="none" dirty="0">
                  <a:solidFill>
                    <a:srgbClr val="EA5B1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1000" b="1" i="0" u="none" strike="noStrike" cap="none" dirty="0">
                <a:solidFill>
                  <a:srgbClr val="EA5B1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1016950" y="2520334"/>
              <a:ext cx="2068800" cy="15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 consectetur adipiscing elit iaculis hac fringilla, egestas tortor tempor libero diam habitasse primis eget vivamus, nunc donec ligula magna velit nascetur metus euismod.</a:t>
              </a:r>
              <a:endParaRPr sz="11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4001566" y="2520334"/>
              <a:ext cx="2068800" cy="15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1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 consectetur adipiscing elit iaculis hac fringilla, egestas tortor tempor libero diam habitasse primis eget vivamus, nunc donec ligula magna velit nascetur metus euismod.</a:t>
              </a:r>
              <a:endParaRPr sz="11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2" name="Google Shape;122;p4"/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dirty="0">
                <a:solidFill>
                  <a:schemeClr val="dk1"/>
                </a:solidFill>
              </a:rPr>
              <a:t>1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3">
            <a:extLst>
              <a:ext uri="{FF2B5EF4-FFF2-40B4-BE49-F238E27FC236}">
                <a16:creationId xmlns:a16="http://schemas.microsoft.com/office/drawing/2014/main" id="{5B05D777-5847-3471-018D-FEB91B16F6A8}"/>
              </a:ext>
            </a:extLst>
          </p:cNvPr>
          <p:cNvSpPr/>
          <p:nvPr/>
        </p:nvSpPr>
        <p:spPr>
          <a:xfrm>
            <a:off x="8589775" y="470362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751725" y="1816673"/>
            <a:ext cx="3415200" cy="1482900"/>
          </a:xfrm>
          <a:prstGeom prst="round2SameRect">
            <a:avLst/>
          </a:prstGeom>
          <a:solidFill>
            <a:srgbClr val="EA5B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A5B16"/>
              </a:solidFill>
              <a:highlight>
                <a:srgbClr val="EA5B1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flipH="1">
            <a:off x="1149224" y="1816673"/>
            <a:ext cx="3415200" cy="148290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4751574" y="3454489"/>
            <a:ext cx="3415200" cy="1482900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1149349" y="3454489"/>
            <a:ext cx="3415200" cy="1482900"/>
          </a:xfrm>
          <a:prstGeom prst="round2SameRect">
            <a:avLst/>
          </a:prstGeom>
          <a:solidFill>
            <a:srgbClr val="EA5B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A5B16"/>
              </a:solidFill>
              <a:highlight>
                <a:srgbClr val="EA5B1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342103" y="1831668"/>
            <a:ext cx="2238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XXXX</a:t>
            </a: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289400" y="2159665"/>
            <a:ext cx="26277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 iaculis 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 fringilla, egestas tortor tempor 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Libero diam donec ligula magna velit nascetur metus.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414925" y="1831665"/>
            <a:ext cx="2494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XXXX</a:t>
            </a: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5362225" y="2159665"/>
            <a:ext cx="26277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 iaculis 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 fringilla, egestas tortor tempor 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Libero diam donec ligula magna velit nascetur metus.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414925" y="3566790"/>
            <a:ext cx="2494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XXXX</a:t>
            </a: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5362225" y="3894790"/>
            <a:ext cx="26277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 iaculis 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 fringilla, egestas tortor tempor 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Libero diam donec ligula magna velit nascetur metus.</a:t>
            </a:r>
            <a:endParaRPr sz="10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94800" y="3566790"/>
            <a:ext cx="24942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XXXX</a:t>
            </a: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1342100" y="3894790"/>
            <a:ext cx="26277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Lorem ipsum dolor sit amet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Consectetur adipiscing elit iaculis 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 fringilla, egestas tortor tempor 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 Medium"/>
              <a:buChar char="●"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Libero diam donec ligula magna velit nascetur metus.</a:t>
            </a:r>
            <a:endParaRPr sz="10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42719BCA-D7DF-5FE8-0DFE-FA653AB0CAB7}"/>
              </a:ext>
            </a:extLst>
          </p:cNvPr>
          <p:cNvSpPr/>
          <p:nvPr/>
        </p:nvSpPr>
        <p:spPr>
          <a:xfrm>
            <a:off x="8589775" y="470362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35B8437D-9D3A-30E4-ADCC-B20F5259090C}"/>
              </a:ext>
            </a:extLst>
          </p:cNvPr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57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FD950-D33F-0688-9C5E-37F58E8E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F92BA40F-E741-A3B2-B1E3-8B49EE9D9B18}"/>
              </a:ext>
            </a:extLst>
          </p:cNvPr>
          <p:cNvSpPr/>
          <p:nvPr/>
        </p:nvSpPr>
        <p:spPr>
          <a:xfrm>
            <a:off x="8589775" y="470362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EBB8B876-0E80-DD35-BBF8-4233C95AC744}"/>
              </a:ext>
            </a:extLst>
          </p:cNvPr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dirty="0">
                <a:solidFill>
                  <a:schemeClr val="dk1"/>
                </a:solidFill>
              </a:rPr>
              <a:t>4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5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8722-3F51-70F8-6D5F-AEB69338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A795ECB4-F230-2825-C656-9BB82ED287EA}"/>
              </a:ext>
            </a:extLst>
          </p:cNvPr>
          <p:cNvSpPr/>
          <p:nvPr/>
        </p:nvSpPr>
        <p:spPr>
          <a:xfrm>
            <a:off x="8589775" y="470362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37C6EE84-8111-E0B6-751C-1093DDEB1B4C}"/>
              </a:ext>
            </a:extLst>
          </p:cNvPr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17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C57D-1718-AE7D-2FAB-1FAF307BC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9750A0EF-9069-5ADD-A9F7-8B24049F383B}"/>
              </a:ext>
            </a:extLst>
          </p:cNvPr>
          <p:cNvSpPr/>
          <p:nvPr/>
        </p:nvSpPr>
        <p:spPr>
          <a:xfrm>
            <a:off x="8589775" y="4703625"/>
            <a:ext cx="375300" cy="3363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EA5B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D4E5105F-015B-FAB6-591E-898A5FCDFE54}"/>
              </a:ext>
            </a:extLst>
          </p:cNvPr>
          <p:cNvSpPr txBox="1"/>
          <p:nvPr/>
        </p:nvSpPr>
        <p:spPr>
          <a:xfrm>
            <a:off x="8666250" y="4703625"/>
            <a:ext cx="303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0154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191</Words>
  <Application>Microsoft Office PowerPoint</Application>
  <PresentationFormat>Presentación en pantalla (16:9)</PresentationFormat>
  <Paragraphs>49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Montserrat</vt:lpstr>
      <vt:lpstr>Montserrat Medium</vt:lpstr>
      <vt:lpstr>Abadi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</dc:creator>
  <cp:lastModifiedBy>Secretaría Técnica SEIS</cp:lastModifiedBy>
  <cp:revision>7</cp:revision>
  <dcterms:modified xsi:type="dcterms:W3CDTF">2025-09-11T15:10:09Z</dcterms:modified>
</cp:coreProperties>
</file>