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B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1408" autoAdjust="0"/>
    <p:restoredTop sz="94660"/>
  </p:normalViewPr>
  <p:slideViewPr>
    <p:cSldViewPr snapToGrid="0" showGuides="1">
      <p:cViewPr>
        <p:scale>
          <a:sx n="148" d="100"/>
          <a:sy n="148" d="100"/>
        </p:scale>
        <p:origin x="1632" y="-1354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969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  <a:prstGeom prst="rect">
            <a:avLst/>
          </a:prstGeo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889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169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24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24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35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923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4684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419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9233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51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580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CFF355E-ADD9-86B7-B584-824CE05125D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5" t="39642" r="22609" b="39958"/>
          <a:stretch/>
        </p:blipFill>
        <p:spPr bwMode="auto">
          <a:xfrm>
            <a:off x="0" y="-1"/>
            <a:ext cx="5143500" cy="10383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9A94C7-E72E-496A-B781-DF29183E7EA4}" type="datetimeFigureOut">
              <a:rPr lang="es-ES" smtClean="0"/>
              <a:t>11/09/2025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21DC4C-35E4-4A59-9DC1-26D87E320FC7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4BD5C2A-16AB-D2C5-C0D7-3528830D81D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755614" y="355980"/>
            <a:ext cx="2308128" cy="85138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4FB6C89C-9C88-1654-05AC-AAE68069E040}"/>
              </a:ext>
            </a:extLst>
          </p:cNvPr>
          <p:cNvSpPr txBox="1"/>
          <p:nvPr userDrawn="1"/>
        </p:nvSpPr>
        <p:spPr>
          <a:xfrm>
            <a:off x="4092655" y="213291"/>
            <a:ext cx="1394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2026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FD63BF3-51C5-F017-9926-2E2DF9C936A6}"/>
              </a:ext>
            </a:extLst>
          </p:cNvPr>
          <p:cNvSpPr txBox="1"/>
          <p:nvPr userDrawn="1"/>
        </p:nvSpPr>
        <p:spPr>
          <a:xfrm>
            <a:off x="-1445878" y="72606"/>
            <a:ext cx="63592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100" dirty="0"/>
              <a:t>XXIX Congreso Nacional de Informática de la Salud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3734F3E8-0ACE-B1CF-F6CA-1CDF92D60326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30142" y="166908"/>
            <a:ext cx="754826" cy="554430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DAFC4906-DA0E-14B9-1865-D2DC6A10B6A6}"/>
              </a:ext>
            </a:extLst>
          </p:cNvPr>
          <p:cNvSpPr/>
          <p:nvPr userDrawn="1"/>
        </p:nvSpPr>
        <p:spPr>
          <a:xfrm>
            <a:off x="0" y="8643815"/>
            <a:ext cx="5143500" cy="500185"/>
          </a:xfrm>
          <a:prstGeom prst="rect">
            <a:avLst/>
          </a:prstGeom>
          <a:solidFill>
            <a:srgbClr val="EA5B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4540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3">
            <a:extLst>
              <a:ext uri="{FF2B5EF4-FFF2-40B4-BE49-F238E27FC236}">
                <a16:creationId xmlns:a16="http://schemas.microsoft.com/office/drawing/2014/main" id="{81DBEF4C-6450-84B9-56CD-CFCC5BDEADC9}"/>
              </a:ext>
            </a:extLst>
          </p:cNvPr>
          <p:cNvSpPr txBox="1"/>
          <p:nvPr/>
        </p:nvSpPr>
        <p:spPr>
          <a:xfrm>
            <a:off x="340926" y="1341462"/>
            <a:ext cx="3831000" cy="6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02;p3">
            <a:extLst>
              <a:ext uri="{FF2B5EF4-FFF2-40B4-BE49-F238E27FC236}">
                <a16:creationId xmlns:a16="http://schemas.microsoft.com/office/drawing/2014/main" id="{0B328EA2-A443-30CB-3790-46FF1FB02E39}"/>
              </a:ext>
            </a:extLst>
          </p:cNvPr>
          <p:cNvSpPr txBox="1"/>
          <p:nvPr/>
        </p:nvSpPr>
        <p:spPr>
          <a:xfrm>
            <a:off x="422703" y="1789628"/>
            <a:ext cx="4379871" cy="356888"/>
          </a:xfrm>
          <a:prstGeom prst="round2DiagRect">
            <a:avLst/>
          </a:prstGeom>
          <a:solidFill>
            <a:srgbClr val="EA5B16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SUBTÍTULO</a:t>
            </a: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6890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</Words>
  <Application>Microsoft Office PowerPoint</Application>
  <PresentationFormat>Presentación en pantalla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Aptos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Jose Jimeno Demuth</dc:creator>
  <cp:lastModifiedBy>Secretaría Técnica SEIS</cp:lastModifiedBy>
  <cp:revision>10</cp:revision>
  <dcterms:created xsi:type="dcterms:W3CDTF">2024-03-02T13:10:16Z</dcterms:created>
  <dcterms:modified xsi:type="dcterms:W3CDTF">2025-09-11T15:11:18Z</dcterms:modified>
</cp:coreProperties>
</file>